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7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2020/4/2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601"/>
            <a:ext cx="9144000" cy="55422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府立学校における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新型</a:t>
            </a:r>
            <a:r>
              <a:rPr lang="ja-JP" altLang="ja-JP" sz="1600" b="1" dirty="0">
                <a:ea typeface="メイリオ" panose="020B0604030504040204" pitchFamily="50" charset="-128"/>
                <a:cs typeface="Times New Roman" panose="02020603050405020304" pitchFamily="18" charset="0"/>
              </a:rPr>
              <a:t>コロナウイルス感染症に</a:t>
            </a:r>
            <a:r>
              <a:rPr lang="ja-JP" altLang="ja-JP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係る臨時休業の措置について</a:t>
            </a:r>
            <a:endParaRPr lang="en-US" altLang="ja-JP" sz="16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　　　　　　　　　　　　　　（令和２年度第１学期初めの対応）</a:t>
            </a:r>
            <a:endParaRPr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959143" y="172646"/>
            <a:ext cx="1107583" cy="27699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別紙１</a:t>
            </a:r>
            <a:endParaRPr kumimoji="1" lang="ja-JP" altLang="en-US" sz="12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103" y="944888"/>
            <a:ext cx="7829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４月８日（水）から５月６日（水）までの間を臨時休業とする。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09103" y="1273879"/>
            <a:ext cx="7725793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臨時休業の期間や範囲等については、府域の状況により変更する場合がある。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285750" indent="-2857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入学式は、感染拡大防止のための措置を講じたうえで実施することができる。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ただし、府立高校においては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新入生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と教職員のみの参列とする。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258" y="602450"/>
            <a:ext cx="2031325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　措置について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09103" y="2481169"/>
            <a:ext cx="710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学校再開後の教育活動等の円滑な実施に向けて登校日を設定する。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8258" y="2152178"/>
            <a:ext cx="2954655" cy="3693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２　臨時休業期間中の対応</a:t>
            </a:r>
            <a:endParaRPr kumimoji="1"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9103" y="2835780"/>
            <a:ext cx="772579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児童生徒等に対し週に１～２回の登校日を設定する。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Tx/>
              <a:buAutoNum type="arabicParenBoth"/>
            </a:pP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通常の授業は行わず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、毎週の学習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課題の提示や学習状況の確認を行う。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また、感染拡大防止のための措置を講じたうえで、健康診断、オリエンテーション等を実施することができる。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Tx/>
              <a:buAutoNum type="arabicParenBoth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教室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あたりの人数は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人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程度までと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し、分散登校に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より行う。また、活動終了後は速やかに下校させる。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分散登校の例：・１年：月曜日、２年：水曜日、３年：金曜日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・奇数クラス：午前　　偶数クラス：午後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・上２つの組合せ</a:t>
            </a:r>
            <a: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kumimoji="1"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・支援学校では、学部や学年毎に曜日を変える　　等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Tx/>
              <a:buAutoNum type="arabicParenBoth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公共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交通機関を利用する児童生徒等が、混雑時を避けることができるよう、登下校時間を設定する</a:t>
            </a: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。支援学校の通学バスは運行する。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学校での滞在時間は２時間程度とする。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42900" indent="-342900">
              <a:spcBef>
                <a:spcPts val="300"/>
              </a:spcBef>
              <a:spcAft>
                <a:spcPts val="300"/>
              </a:spcAft>
              <a:buFontTx/>
              <a:buAutoNum type="arabicParenBoth"/>
            </a:pPr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登校時には児童生徒等の心身の健康状態を把握する。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048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</TotalTime>
  <Words>121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笠松　由紀</cp:lastModifiedBy>
  <cp:revision>26</cp:revision>
  <cp:lastPrinted>2020-04-02T03:49:25Z</cp:lastPrinted>
  <dcterms:created xsi:type="dcterms:W3CDTF">2020-03-31T00:25:54Z</dcterms:created>
  <dcterms:modified xsi:type="dcterms:W3CDTF">2020-04-02T07:37:48Z</dcterms:modified>
</cp:coreProperties>
</file>