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0287000" cy="12852400"/>
  <p:notesSz cx="6858000" cy="9144000"/>
  <p:embeddedFontLst>
    <p:embeddedFont>
      <p:font typeface="Kiwi Maru" panose="020B0600070205080204" charset="-128"/>
      <p:regular r:id="rId3"/>
    </p:embeddedFont>
    <p:embeddedFont>
      <p:font typeface="あかかね Ultra-Bold" panose="020B0600070205080204" charset="-128"/>
      <p:regular r:id="rId4"/>
    </p:embeddedFont>
    <p:embeddedFont>
      <p:font typeface="Josefin Sans" pitchFamily="2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27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3.fntdata"/><Relationship Id="rId4" Type="http://schemas.openxmlformats.org/officeDocument/2006/relationships/font" Target="fonts/font2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57121">
            <a:off x="3754004" y="1609754"/>
            <a:ext cx="3026530" cy="5861238"/>
          </a:xfrm>
          <a:custGeom>
            <a:avLst/>
            <a:gdLst/>
            <a:ahLst/>
            <a:cxnLst/>
            <a:rect l="l" t="t" r="r" b="b"/>
            <a:pathLst>
              <a:path w="3026530" h="5861238">
                <a:moveTo>
                  <a:pt x="0" y="0"/>
                </a:moveTo>
                <a:lnTo>
                  <a:pt x="3026530" y="0"/>
                </a:lnTo>
                <a:lnTo>
                  <a:pt x="3026530" y="5861239"/>
                </a:lnTo>
                <a:lnTo>
                  <a:pt x="0" y="5861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19040" y="7295135"/>
            <a:ext cx="2981654" cy="2817663"/>
          </a:xfrm>
          <a:custGeom>
            <a:avLst/>
            <a:gdLst/>
            <a:ahLst/>
            <a:cxnLst/>
            <a:rect l="l" t="t" r="r" b="b"/>
            <a:pathLst>
              <a:path w="2981654" h="2817663">
                <a:moveTo>
                  <a:pt x="0" y="0"/>
                </a:moveTo>
                <a:lnTo>
                  <a:pt x="2981654" y="0"/>
                </a:lnTo>
                <a:lnTo>
                  <a:pt x="2981654" y="2817663"/>
                </a:lnTo>
                <a:lnTo>
                  <a:pt x="0" y="2817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18420" y="10711265"/>
            <a:ext cx="4092916" cy="2496679"/>
          </a:xfrm>
          <a:custGeom>
            <a:avLst/>
            <a:gdLst/>
            <a:ahLst/>
            <a:cxnLst/>
            <a:rect l="l" t="t" r="r" b="b"/>
            <a:pathLst>
              <a:path w="4092916" h="2496679">
                <a:moveTo>
                  <a:pt x="0" y="0"/>
                </a:moveTo>
                <a:lnTo>
                  <a:pt x="4092916" y="0"/>
                </a:lnTo>
                <a:lnTo>
                  <a:pt x="4092916" y="2496678"/>
                </a:lnTo>
                <a:lnTo>
                  <a:pt x="0" y="2496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082" y="7400067"/>
            <a:ext cx="3323409" cy="2401163"/>
          </a:xfrm>
          <a:custGeom>
            <a:avLst/>
            <a:gdLst/>
            <a:ahLst/>
            <a:cxnLst/>
            <a:rect l="l" t="t" r="r" b="b"/>
            <a:pathLst>
              <a:path w="3323409" h="2401163">
                <a:moveTo>
                  <a:pt x="0" y="0"/>
                </a:moveTo>
                <a:lnTo>
                  <a:pt x="3323409" y="0"/>
                </a:lnTo>
                <a:lnTo>
                  <a:pt x="3323409" y="2401164"/>
                </a:lnTo>
                <a:lnTo>
                  <a:pt x="0" y="2401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30422" y="10314040"/>
            <a:ext cx="2673693" cy="2185744"/>
          </a:xfrm>
          <a:custGeom>
            <a:avLst/>
            <a:gdLst/>
            <a:ahLst/>
            <a:cxnLst/>
            <a:rect l="l" t="t" r="r" b="b"/>
            <a:pathLst>
              <a:path w="2673693" h="2185744">
                <a:moveTo>
                  <a:pt x="0" y="0"/>
                </a:moveTo>
                <a:lnTo>
                  <a:pt x="2673694" y="0"/>
                </a:lnTo>
                <a:lnTo>
                  <a:pt x="2673694" y="2185744"/>
                </a:lnTo>
                <a:lnTo>
                  <a:pt x="0" y="21857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3142" y="9786560"/>
            <a:ext cx="3421383" cy="3421383"/>
          </a:xfrm>
          <a:custGeom>
            <a:avLst/>
            <a:gdLst/>
            <a:ahLst/>
            <a:cxnLst/>
            <a:rect l="l" t="t" r="r" b="b"/>
            <a:pathLst>
              <a:path w="3421383" h="3421383">
                <a:moveTo>
                  <a:pt x="0" y="0"/>
                </a:moveTo>
                <a:lnTo>
                  <a:pt x="3421383" y="0"/>
                </a:lnTo>
                <a:lnTo>
                  <a:pt x="3421383" y="3421383"/>
                </a:lnTo>
                <a:lnTo>
                  <a:pt x="0" y="3421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32126" y="7295135"/>
            <a:ext cx="1172589" cy="1305515"/>
          </a:xfrm>
          <a:custGeom>
            <a:avLst/>
            <a:gdLst/>
            <a:ahLst/>
            <a:cxnLst/>
            <a:rect l="l" t="t" r="r" b="b"/>
            <a:pathLst>
              <a:path w="1172589" h="1305515">
                <a:moveTo>
                  <a:pt x="0" y="0"/>
                </a:moveTo>
                <a:lnTo>
                  <a:pt x="1172589" y="0"/>
                </a:lnTo>
                <a:lnTo>
                  <a:pt x="1172589" y="1305514"/>
                </a:lnTo>
                <a:lnTo>
                  <a:pt x="0" y="1305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57816" y="7295135"/>
            <a:ext cx="3018906" cy="3018906"/>
          </a:xfrm>
          <a:custGeom>
            <a:avLst/>
            <a:gdLst/>
            <a:ahLst/>
            <a:cxnLst/>
            <a:rect l="l" t="t" r="r" b="b"/>
            <a:pathLst>
              <a:path w="3018906" h="3018906">
                <a:moveTo>
                  <a:pt x="0" y="0"/>
                </a:moveTo>
                <a:lnTo>
                  <a:pt x="3018906" y="0"/>
                </a:lnTo>
                <a:lnTo>
                  <a:pt x="3018906" y="3018905"/>
                </a:lnTo>
                <a:lnTo>
                  <a:pt x="0" y="30189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39991" y="2075001"/>
            <a:ext cx="8854557" cy="357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2069" b="1">
                <a:solidFill>
                  <a:srgbClr val="672A1C"/>
                </a:solidFill>
                <a:latin typeface="あかかね Ultra-Bold"/>
                <a:ea typeface="あかかね Ultra-Bold"/>
                <a:cs typeface="あかかね Ultra-Bold"/>
                <a:sym typeface="あかかね Ultra-Bold"/>
              </a:rPr>
              <a:t>ビジパン</a:t>
            </a:r>
          </a:p>
          <a:p>
            <a:pPr algn="ctr">
              <a:lnSpc>
                <a:spcPts val="13880"/>
              </a:lnSpc>
            </a:pPr>
            <a:endParaRPr lang="en-US" sz="12069" b="1">
              <a:solidFill>
                <a:srgbClr val="672A1C"/>
              </a:solidFill>
              <a:latin typeface="あかかね Ultra-Bold"/>
              <a:ea typeface="あかかね Ultra-Bold"/>
              <a:cs typeface="あかかね Ultra-Bold"/>
              <a:sym typeface="あかかね Ultra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3919" y="3644520"/>
            <a:ext cx="9773081" cy="181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2069">
                <a:solidFill>
                  <a:srgbClr val="672A1C"/>
                </a:solidFill>
                <a:latin typeface="あかかね Ultra-Bold"/>
                <a:ea typeface="あかかね Ultra-Bold"/>
                <a:cs typeface="あかかね Ultra-Bold"/>
                <a:sym typeface="あかかね Ultra-Bold"/>
              </a:rPr>
              <a:t>べーかりー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31096" y="1148661"/>
            <a:ext cx="4573462" cy="74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7"/>
              </a:lnSpc>
              <a:spcBef>
                <a:spcPct val="0"/>
              </a:spcBef>
            </a:pPr>
            <a:r>
              <a:rPr lang="en-US" sz="3562">
                <a:solidFill>
                  <a:srgbClr val="672A1C"/>
                </a:solidFill>
                <a:latin typeface="Kiwi Maru"/>
                <a:ea typeface="Kiwi Maru"/>
                <a:cs typeface="Kiwi Maru"/>
                <a:sym typeface="Kiwi Maru"/>
              </a:rPr>
              <a:t>ビジネス系列販売実習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0656" y="5608130"/>
            <a:ext cx="9893225" cy="94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63"/>
              </a:lnSpc>
              <a:spcBef>
                <a:spcPct val="0"/>
              </a:spcBef>
            </a:pPr>
            <a:r>
              <a:rPr lang="en-US" sz="5473">
                <a:solidFill>
                  <a:srgbClr val="672A1C"/>
                </a:solidFill>
                <a:latin typeface="Josefin Sans"/>
                <a:ea typeface="Josefin Sans"/>
                <a:cs typeface="Josefin Sans"/>
                <a:sym typeface="Josefin Sans"/>
              </a:rPr>
              <a:t>2025.11/8　２０１教室ＯＰＥＮ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9995" y="6562022"/>
            <a:ext cx="9694548" cy="520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  <a:spcBef>
                <a:spcPct val="0"/>
              </a:spcBef>
            </a:pPr>
            <a:r>
              <a:rPr lang="en-US" sz="3084" dirty="0" err="1">
                <a:solidFill>
                  <a:srgbClr val="672A1C"/>
                </a:solidFill>
                <a:latin typeface="Josefin Sans"/>
                <a:ea typeface="Josefin Sans"/>
                <a:cs typeface="Josefin Sans"/>
                <a:sym typeface="Josefin Sans"/>
              </a:rPr>
              <a:t>近隣のBakeryオリーブ様よりパンを</a:t>
            </a:r>
            <a:r>
              <a:rPr lang="ja-JP" altLang="en-US" sz="3084" dirty="0">
                <a:solidFill>
                  <a:srgbClr val="672A1C"/>
                </a:solidFill>
                <a:latin typeface="Josefin Sans"/>
                <a:ea typeface="Josefin Sans"/>
                <a:cs typeface="Josefin Sans"/>
                <a:sym typeface="Josefin Sans"/>
              </a:rPr>
              <a:t>仕入ております</a:t>
            </a:r>
            <a:r>
              <a:rPr lang="en-US" sz="3084" dirty="0">
                <a:solidFill>
                  <a:srgbClr val="672A1C"/>
                </a:solidFill>
                <a:latin typeface="Josefin Sans"/>
                <a:ea typeface="Josefin Sans"/>
                <a:cs typeface="Josefin Sans"/>
                <a:sym typeface="Josefin Sans"/>
              </a:rPr>
              <a:t>！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ユーザー設定</PresentationFormat>
  <Paragraphs>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あかかね Ultra-Bold</vt:lpstr>
      <vt:lpstr>Arial</vt:lpstr>
      <vt:lpstr>Calibri</vt:lpstr>
      <vt:lpstr>Kiwi Maru</vt:lpstr>
      <vt:lpstr>Josefin Sans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茶色 淡い色 手描き風 パン マルシェ Instagramの投稿（4:5）</dc:title>
  <cp:lastModifiedBy>商業科</cp:lastModifiedBy>
  <cp:revision>3</cp:revision>
  <dcterms:created xsi:type="dcterms:W3CDTF">2006-08-16T00:00:00Z</dcterms:created>
  <dcterms:modified xsi:type="dcterms:W3CDTF">2025-11-06T02:08:12Z</dcterms:modified>
  <dc:identifier>DAG10ydPa-g</dc:identifier>
</cp:coreProperties>
</file>